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media/image1.png>
</file>

<file path=ppt/media/image2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091941-FD07-4340-97A3-5D4DB5A2056F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36F89-C526-40BE-9DBD-90400D07BC9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5384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F74E7B-43D9-45A5-84AC-B0BB14147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6ED0BF4-5C36-4C28-ADE4-1E4EADC7C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11A057-A713-4EB1-9968-54E268842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6AC56EF-410B-495D-B968-D65DEAA6E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ECF9076-E37D-42BA-BF0C-77F36086C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0822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1FF84F-B6B0-44F6-A415-21A4A641B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79848E0-A309-4ED9-A4D1-8A3F19C8C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B07E2EA-C779-497B-87B1-B33C461F4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AC0A6D1-AB11-4FE0-92BA-7CD118A24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30C0A40-27B5-4AD6-A428-26C5BF577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2178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3B49D7B-0FD6-47A5-8CA4-4FF4A111EF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89EA5B7-0820-40CE-9CB9-F3EF2675D5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5E3876-1A95-4BC4-908D-270476389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5591F8E-1A8B-4D2F-AE46-C29CC0F0F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3C134D-8262-4830-98A7-27BB35FFA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2437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03DF64-1AB3-4003-B9B9-5A4429FD8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5264BA3-42C1-4F44-985E-C1372A78B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6449AE1-8FFD-46BC-B2A9-13B5A6CBD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B39504-7221-474D-B1D9-B9B040D39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064CEF-D9AF-4878-95F6-3011278AC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8448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7D3505-5478-444C-99B1-96C36B0B5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64C4F64-985F-4639-BD2C-D273317CD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6DA17CE-CC12-4197-8464-2BDE6D69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84AA774-EC71-4FCA-8100-40A96EFB7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2ED4732-5221-4C82-B00B-BAE1DEB76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1992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56530B-6CCA-4A2D-B190-6C1B30945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F50EAF9-D6B6-4903-8FAA-964C6EC7E1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F57B8E5-9C27-4FFA-B843-B2CDC6CE1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742CD8D-A986-45E6-B682-AC1818EA4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6515B44-10A6-4ECE-8D44-6FEF6830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A5B02AF-4098-46E1-81A5-F8B4EE721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52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F74923-E147-4766-9607-0E673D062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466A010-5133-499E-89CF-A09C6CFA1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B1A6EFA-B066-4F5F-A9F7-7DB88C6B9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ACDAE02-8149-4219-A011-EFE2E6F479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FA798B5-0634-4ADE-845B-8870B2D0B5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6CF1921-8172-433F-97E6-5B166074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BDB118E-9298-4A64-91A3-5867AAA0F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B731311-5490-42B7-BE73-3877ED837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224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86E82D-C7E2-485E-BCE7-4980E1DE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C540EA5-75A0-44C2-AC95-51ABB6A3A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E9F1E49-73A9-4A4E-BCA9-E6FE69C69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A3144E6-3B39-4475-A8E0-397EEC5C8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3029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49ECA96-18CD-4C8A-A792-FE9B3178C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55B0788-063F-45FD-9294-2E9E85BA2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C4F535-21B1-4794-9562-90E91F11C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9628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368822-E1CE-4B58-A3D0-61C8A9035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21619E-580E-4822-8CA5-6C3CF8600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592EAF2-E277-4363-A3D9-20AF9CEA6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68CAA50-3A46-48E8-81FD-10CC12A38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4DE7E82-7996-4C13-8002-11B610CD7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34E2749-5EDC-40FD-BE57-CAEDADD09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8949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A75C18-68C4-4DB1-8DE4-DF959E6C1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9547EEF-DDEE-468D-AF32-7AF4E58AD9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592F89E-EE40-4B6E-99A7-952E395339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C6C587A-1C9D-4DC5-BFE4-05908F85E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026F377-0A1B-41A7-BC1F-02EAD6EDF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69D8AE-D954-4DDA-8284-D5B465792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428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892FCF7-9272-4AA3-AF31-13A76181C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B309DB-02F5-4191-9DFE-4B0A10E50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C22C7B5-FAB1-4D14-8FE4-A16A58ABA8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99178-F815-44D3-8885-E7853D6421B8}" type="datetimeFigureOut">
              <a:rPr lang="it-IT" smtClean="0"/>
              <a:t>17/02/2018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2EE2D5E-F764-4ED8-9EB8-FEFD99F73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F96E3C8-3F24-4122-94AD-9DC0934046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F2BBB-E605-462F-A4A4-F231B16ACF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3716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tro">
            <a:hlinkClick r:id="" action="ppaction://media"/>
            <a:extLst>
              <a:ext uri="{FF2B5EF4-FFF2-40B4-BE49-F238E27FC236}">
                <a16:creationId xmlns:a16="http://schemas.microsoft.com/office/drawing/2014/main" id="{04CB20FF-6187-45C5-853A-78868CB83C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7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4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224F1691-EFD7-4464-9EC1-4E99A952DCC0}"/>
              </a:ext>
            </a:extLst>
          </p:cNvPr>
          <p:cNvSpPr txBox="1"/>
          <p:nvPr/>
        </p:nvSpPr>
        <p:spPr>
          <a:xfrm>
            <a:off x="4658627" y="3792354"/>
            <a:ext cx="3647975" cy="2550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1302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91727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0</Words>
  <Application>Microsoft Office PowerPoint</Application>
  <PresentationFormat>Widescreen</PresentationFormat>
  <Paragraphs>0</Paragraphs>
  <Slides>3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7" baseType="lpstr">
      <vt:lpstr>Calibri Light</vt:lpstr>
      <vt:lpstr>Calibri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ArtemisHTML Fowl</dc:creator>
  <cp:lastModifiedBy>ArtemisHTML Fowl</cp:lastModifiedBy>
  <cp:revision>11</cp:revision>
  <dcterms:created xsi:type="dcterms:W3CDTF">2018-02-15T21:12:43Z</dcterms:created>
  <dcterms:modified xsi:type="dcterms:W3CDTF">2018-02-17T23:24:55Z</dcterms:modified>
</cp:coreProperties>
</file>